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9"/>
  </p:notesMasterIdLst>
  <p:handoutMasterIdLst>
    <p:handoutMasterId r:id="rId30"/>
  </p:handoutMasterIdLst>
  <p:sldIdLst>
    <p:sldId id="276" r:id="rId2"/>
    <p:sldId id="264" r:id="rId3"/>
    <p:sldId id="277" r:id="rId4"/>
    <p:sldId id="278" r:id="rId5"/>
    <p:sldId id="279" r:id="rId6"/>
    <p:sldId id="280" r:id="rId7"/>
    <p:sldId id="281" r:id="rId8"/>
    <p:sldId id="282" r:id="rId9"/>
    <p:sldId id="265" r:id="rId10"/>
    <p:sldId id="275" r:id="rId11"/>
    <p:sldId id="274" r:id="rId12"/>
    <p:sldId id="269" r:id="rId13"/>
    <p:sldId id="268" r:id="rId14"/>
    <p:sldId id="283" r:id="rId15"/>
    <p:sldId id="267" r:id="rId16"/>
    <p:sldId id="270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72" r:id="rId26"/>
    <p:sldId id="273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71" autoAdjust="0"/>
  </p:normalViewPr>
  <p:slideViewPr>
    <p:cSldViewPr>
      <p:cViewPr varScale="1">
        <p:scale>
          <a:sx n="65" d="100"/>
          <a:sy n="65" d="100"/>
        </p:scale>
        <p:origin x="14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3DA35-8FED-4B23-A08B-12A3652CA24B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AB22E-279B-4029-AB0E-DEF03E5A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71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BEBE6-506F-4DA5-8310-AF6A7AC55C8C}" type="datetimeFigureOut">
              <a:rPr lang="en-IN" smtClean="0"/>
              <a:t>22-01-2026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9031-E9D1-4151-AF93-58A261F4ED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70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/>
              <a:t>Department of MCA</a:t>
            </a:r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516216" y="6332219"/>
            <a:ext cx="1219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3A964A7B-659B-47D1-872E-43AA2D063FB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2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16216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0E2C4B06-B245-42F6-8B6E-C109A122B039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A532DA8-FAF8-0DEF-2D6F-B47F8EF5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6CB6D1-F5AF-080C-5A74-A0C3E46A9C9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5687" y="6365707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DC50238-CE35-446D-BC71-7AE11F5450B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096925-4B55-C1CC-3F5D-C22B9BD9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A2077EF-9F2A-075D-E190-166D77A127C1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4208" y="6371357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5015DD5B-ECE3-4838-81D4-8262E26C7F5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308" y="6453336"/>
            <a:ext cx="432048" cy="26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8463488-C400-A5F8-BE49-423398682274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Department of MCA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4208" y="6355078"/>
            <a:ext cx="1520952" cy="365760"/>
          </a:xfrm>
        </p:spPr>
        <p:txBody>
          <a:bodyPr/>
          <a:lstStyle/>
          <a:p>
            <a:r>
              <a:rPr lang="en-IN" dirty="0"/>
              <a:t>Slide no: </a:t>
            </a:r>
            <a:fld id="{D49CFB44-CA09-4DAA-AD14-C755FC9E65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9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7348" y="6394450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255AC8AD-8382-4F17-8044-8349090A28A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9EB0FA-0B4F-932F-1284-7997930D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3E7ED50-CB1A-AFEA-019B-FAE0B6A7C6B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16216" y="635507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2D8A23B-1EE8-4524-808A-EAA2E7830D8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9722-9C16-04B2-3B8C-A5D34BBF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E9D093-007E-22CD-5B0F-94112114337D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MCA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6216" y="6393176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F3949419-E64C-4D15-A6B8-73B505D3D67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16216" y="6393813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70B9B8-2463-4860-014B-EDD6C741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17A115-F57A-A220-597D-8945B8FCAA1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16216" y="6344752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A221C16F-063A-4B32-8413-8F65B1FA21A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1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49319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7D1CDC9-FB9F-368F-A1AA-B65CC253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EC571-6D2B-090B-477A-89C7E073C59E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MCA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16216" y="637793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CC6626A-EE79-4597-931E-943ECEF0F6C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1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2B9CD-D49A-EAAE-52FC-4060D6A886C4}"/>
              </a:ext>
            </a:extLst>
          </p:cNvPr>
          <p:cNvSpPr txBox="1">
            <a:spLocks/>
          </p:cNvSpPr>
          <p:nvPr userDrawn="1"/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Ay-2022-2023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75E7F10-A4EF-745D-610C-3BC184560BFF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IN"/>
              <a:t>Department of MCA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44420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IN" dirty="0"/>
              <a:t>Slide no: </a:t>
            </a:r>
            <a:fld id="{08848B4D-A8CA-47AF-8619-BFB4E4B3B08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8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Code-A-Thon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Interface With Secured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184" y="696368"/>
            <a:ext cx="80648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Siddaganga </a:t>
            </a:r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Institute</a:t>
            </a:r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Technology, Tumakuru</a:t>
            </a:r>
            <a:endParaRPr lang="en-IN" sz="3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1797" y="141203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Master of Computer Applications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5167645"/>
            <a:ext cx="3568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Jeevan G (1SI24MC019)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6" y="5167645"/>
            <a:ext cx="368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: Dr. Prashanth  G K</a:t>
            </a:r>
          </a:p>
        </p:txBody>
      </p:sp>
    </p:spTree>
    <p:extLst>
      <p:ext uri="{BB962C8B-B14F-4D97-AF65-F5344CB8AC3E}">
        <p14:creationId xmlns:p14="http://schemas.microsoft.com/office/powerpoint/2010/main" val="320949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70692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979562-EAF7-8B6B-9E66-19B36FB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F6B6D-5A7C-BC4B-DBD3-E420D0607BBD}"/>
              </a:ext>
            </a:extLst>
          </p:cNvPr>
          <p:cNvSpPr txBox="1"/>
          <p:nvPr/>
        </p:nvSpPr>
        <p:spPr>
          <a:xfrm>
            <a:off x="665076" y="1484784"/>
            <a:ext cx="78138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 implemented without changing existing UI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APIs added incrementally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schemas extended, not replaced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integrated using reusable components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answers stored and evaluated separately</a:t>
            </a:r>
          </a:p>
        </p:txBody>
      </p:sp>
    </p:spTree>
    <p:extLst>
      <p:ext uri="{BB962C8B-B14F-4D97-AF65-F5344CB8AC3E}">
        <p14:creationId xmlns:p14="http://schemas.microsoft.com/office/powerpoint/2010/main" val="11813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76604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682656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CB1CE-0DF4-1FCA-0C4A-16F0239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79" y="1142680"/>
            <a:ext cx="5915025" cy="3325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DC0AD-C364-B9F3-2EEC-9A37490F8110}"/>
              </a:ext>
            </a:extLst>
          </p:cNvPr>
          <p:cNvSpPr txBox="1"/>
          <p:nvPr/>
        </p:nvSpPr>
        <p:spPr>
          <a:xfrm>
            <a:off x="510087" y="4635458"/>
            <a:ext cx="82804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window serves as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display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project.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 not perform any functional operations. Its purpose is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the project identity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 institution, department, event name, and project theme.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shown at the beginning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context and branding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moving to the actual system modules like Admin Panel and Exam Management.</a:t>
            </a:r>
          </a:p>
        </p:txBody>
      </p:sp>
    </p:spTree>
    <p:extLst>
      <p:ext uri="{BB962C8B-B14F-4D97-AF65-F5344CB8AC3E}">
        <p14:creationId xmlns:p14="http://schemas.microsoft.com/office/powerpoint/2010/main" val="348650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0347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C752B-FC3A-270D-DB7F-52B106AE77A4}"/>
              </a:ext>
            </a:extLst>
          </p:cNvPr>
          <p:cNvSpPr txBox="1"/>
          <p:nvPr/>
        </p:nvSpPr>
        <p:spPr>
          <a:xfrm>
            <a:off x="1206624" y="4860312"/>
            <a:ext cx="6389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is the </a:t>
            </a:r>
            <a:r>
              <a:rPr lang="en-US" b="1" dirty="0"/>
              <a:t>Admin Login screen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Authorized admins enter their </a:t>
            </a:r>
            <a:r>
              <a:rPr lang="en-US" b="1" dirty="0"/>
              <a:t>Admin ID and password</a:t>
            </a:r>
            <a:r>
              <a:rPr lang="en-US" dirty="0"/>
              <a:t> to access the </a:t>
            </a:r>
            <a:r>
              <a:rPr lang="en-US" b="1" dirty="0"/>
              <a:t>Admin Portal</a:t>
            </a:r>
            <a:r>
              <a:rPr lang="en-US" dirty="0"/>
              <a:t>, where they manage exams, sections, and questions.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6FC14-3129-1BFE-A45D-DFD877CE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16" y="1140663"/>
            <a:ext cx="6488968" cy="36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4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73601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849C-7793-15CD-F4B3-6C8262863A4B}"/>
              </a:ext>
            </a:extLst>
          </p:cNvPr>
          <p:cNvSpPr txBox="1"/>
          <p:nvPr/>
        </p:nvSpPr>
        <p:spPr>
          <a:xfrm>
            <a:off x="683568" y="4754808"/>
            <a:ext cx="81323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statistics, average scores, section-wise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detailed results.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by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exam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this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92C23-E3A1-89B5-A255-C12CE366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0" y="1160429"/>
            <a:ext cx="6246440" cy="35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7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F7AA-5092-D596-395B-B6E872C7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75258-A0AC-14EE-212B-9BE0EDCE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6533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0B944-5204-E5F3-8021-4A5FDD94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30110-F7D4-BF12-7084-729366C9C35B}"/>
              </a:ext>
            </a:extLst>
          </p:cNvPr>
          <p:cNvSpPr txBox="1"/>
          <p:nvPr/>
        </p:nvSpPr>
        <p:spPr>
          <a:xfrm>
            <a:off x="683568" y="4754808"/>
            <a:ext cx="8132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shows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with CSV export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candidate results as a CSV 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offline analysis, reporting, or record keeping.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9FA31-8602-C43C-D7B7-6C10CACD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98" y="1160429"/>
            <a:ext cx="6156176" cy="34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4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3480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231F66-F9E3-42E4-C463-0CFC1E08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815932"/>
            <a:ext cx="77693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enter their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 and password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access the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 users are redirected to their dashboard, and admins can log in to manage exams.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3E4AA-A7DE-41D5-F887-E6065D37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12" y="1160429"/>
            <a:ext cx="6264696" cy="3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2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0456" y="6354187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40E2F-B0FB-E624-986A-F2D6789BAE3A}"/>
              </a:ext>
            </a:extLst>
          </p:cNvPr>
          <p:cNvSpPr txBox="1"/>
          <p:nvPr/>
        </p:nvSpPr>
        <p:spPr>
          <a:xfrm>
            <a:off x="1340520" y="5216636"/>
            <a:ext cx="7110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Instructions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and exam 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agreement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starting the test.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6F754-25AC-0D22-B253-2948F45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2" y="1160429"/>
            <a:ext cx="6335216" cy="35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9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8492-1455-0160-4BD1-7AF9CA6D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DD69-FDEC-D0EC-9097-05B10AE3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465475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1981B-C0B6-C065-B357-B6C3971B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D14CA-59FB-62A9-8AE8-9C24B634BA37}"/>
              </a:ext>
            </a:extLst>
          </p:cNvPr>
          <p:cNvSpPr txBox="1"/>
          <p:nvPr/>
        </p:nvSpPr>
        <p:spPr>
          <a:xfrm>
            <a:off x="683568" y="4754808"/>
            <a:ext cx="8132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Selection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select and start each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section individually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defined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count and time limit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login, the application switches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full-screen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prevent distractions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 tab/window switching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exam environment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F0855-BA45-A26A-C989-EAF29F1C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290009"/>
            <a:ext cx="5915025" cy="33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C6F6-7F8D-A7EE-6C7A-FA867888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177BD-5BE6-BE61-EA44-8387FFB1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3564" y="6465832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7081-CA39-29A2-796C-B3765124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9F3D1-AE9C-E143-9125-A86F6F5738ED}"/>
              </a:ext>
            </a:extLst>
          </p:cNvPr>
          <p:cNvSpPr txBox="1"/>
          <p:nvPr/>
        </p:nvSpPr>
        <p:spPr>
          <a:xfrm>
            <a:off x="827584" y="4969629"/>
            <a:ext cx="8132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MCQ exam screen for a section.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questions with a timer, allows navigation between questions, and tracks answered/unanswered status until the section is completed.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3CC30-39B3-E878-71D9-29ACCC20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294106"/>
            <a:ext cx="7524328" cy="35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8183-B72E-F5A8-DAAE-4D9C0299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3BA1-2F40-4324-C660-13E229C7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C11BB-9F17-3BEB-4B5B-342CAD0B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7B4DB-E897-70C8-E3BD-9F37EFC77042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warning popup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appears when the candidate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tabs or minimizes the window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issues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warning 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limits such actions to prevent malpractice.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C0C3-D12A-2DAF-279E-B4FCD294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6995"/>
            <a:ext cx="7236296" cy="3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8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BE8A-DC88-079F-7C5A-5B874AC57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416379"/>
            <a:ext cx="7427168" cy="493776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examinations have become a critical component in education and recruitment.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platforms lack flexibility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creation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handling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evaluation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enhancing an existing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 Online Assessment Platform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introducing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Admin Panel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dynamic exam management without breaking existing functionality.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427209"/>
            <a:ext cx="1981200" cy="3657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 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2123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2B5F1-26D0-62F6-F736-23E7043A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B761B-1855-D5C3-1E74-4CC39AB0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79989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C708-EDCF-5AE6-31D8-04BADC8C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0131F-3C42-9829-FCFB-4B502F759317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Section-B MCQ screen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candidates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section-specific questions within a time limit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navigate between questions before moving to the next section.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B86F6-0F8B-BA64-0216-DCABC404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1257284"/>
            <a:ext cx="6804248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CE20-CC1B-6680-AEE7-7072564A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32852-7AA0-501A-6B55-36B09A32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08304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BEA5-B0D3-E5A6-B9CC-BCA405DE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E5B0C-1C43-9A46-B8F8-488FD6FFF808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Assessment screen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select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write code,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it to test output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submit solutions within the given time limit.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E57C-7169-7909-6550-0D4AEDDE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1" y="1204793"/>
            <a:ext cx="6876256" cy="32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5BCD6-82DF-5A9A-13E0-0237C4B0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C049D-0B2F-F5AB-FBAA-785F6C81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F0826-D689-7A6C-1646-5A6656AA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F7109-4D95-2D86-D356-9970EA462E75}"/>
              </a:ext>
            </a:extLst>
          </p:cNvPr>
          <p:cNvSpPr txBox="1"/>
          <p:nvPr/>
        </p:nvSpPr>
        <p:spPr>
          <a:xfrm>
            <a:off x="2286000" y="48159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Progress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sections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remaining sections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final submission.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83246-0004-4334-A8A3-16512FD4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160429"/>
            <a:ext cx="7380312" cy="35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D2E8-8118-0FFE-6CBA-5AA3A7A4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D3B6F-83DB-920A-1D9C-6ED53783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93B6B-5ED4-47EA-3015-B2C0B4BD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9C36-776E-FA3A-DCEE-A7F2E7E1C4D6}"/>
              </a:ext>
            </a:extLst>
          </p:cNvPr>
          <p:cNvSpPr txBox="1"/>
          <p:nvPr/>
        </p:nvSpPr>
        <p:spPr>
          <a:xfrm>
            <a:off x="1187624" y="4738767"/>
            <a:ext cx="6768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Completion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all sections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 entire assessment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0820F-09BB-6C50-7815-C5640F90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60" y="1278159"/>
            <a:ext cx="6885280" cy="3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0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6EF99-B776-FB3C-36BF-8B065D174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0B1C-CBDE-C0C4-6103-CA01174C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447616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39B30-DFC4-162F-5065-9C932FA0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CB4D5-8E58-0570-66A6-F934944626C8}"/>
              </a:ext>
            </a:extLst>
          </p:cNvPr>
          <p:cNvSpPr txBox="1"/>
          <p:nvPr/>
        </p:nvSpPr>
        <p:spPr>
          <a:xfrm>
            <a:off x="899592" y="4492134"/>
            <a:ext cx="7920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 Confirmation screen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submission,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candidate’s results are stored in MongoDB with a timestamp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exits full-screen 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ends the exam session, and the results become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immediately available in the Admin Dashboard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monitoring and export.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 to Home”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allows the candidate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back to the home page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completing the assessment flow.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0D491-1674-4854-61F9-21008CAF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255860"/>
            <a:ext cx="5688632" cy="32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8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431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682656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E7D94-3336-87D2-9461-D1222053EA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678" y="1583720"/>
            <a:ext cx="3754760" cy="401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C58EF-2D79-6F49-7B3C-270A13BC5560}"/>
              </a:ext>
            </a:extLst>
          </p:cNvPr>
          <p:cNvSpPr txBox="1"/>
          <p:nvPr/>
        </p:nvSpPr>
        <p:spPr>
          <a:xfrm>
            <a:off x="4313498" y="1612692"/>
            <a:ext cx="42614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&amp; Libraries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Piston API (for code execution)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Axios (for API communication)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&amp; GitHub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 / Microsoft Edge</a:t>
            </a:r>
          </a:p>
        </p:txBody>
      </p:sp>
    </p:spTree>
    <p:extLst>
      <p:ext uri="{BB962C8B-B14F-4D97-AF65-F5344CB8AC3E}">
        <p14:creationId xmlns:p14="http://schemas.microsoft.com/office/powerpoint/2010/main" val="379608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344" y="6453336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701040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E7D94-3336-87D2-9461-D1222053EA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784976" cy="49377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Code-A-Thon Online Assessment Platform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delivers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secure, scalable, and efficient examination system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MERN stack. The platform supports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exam creation, section-wise assessments, MCQ and coding evaluations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result processing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compromising system stability.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strengths of the system include: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dedicated Admin Panel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exam environment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full-screen enforcement and activity monitoring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result storage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MongoDB with accurate timestamps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 and CSV export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administrative review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and extensible architecture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future enhancements without breaking existing functionality</a:t>
            </a:r>
          </a:p>
          <a:p>
            <a:pPr marL="0" indent="0" algn="just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demonstrates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production-ready assessment solution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academic institutions, recruitment drives, and competitive coding events, while maintaining high standards of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 performance, and maintainability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87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Thank You Ppt PowerPoint Presentation Model Elements - PowerPoint Templates">
            <a:extLst>
              <a:ext uri="{FF2B5EF4-FFF2-40B4-BE49-F238E27FC236}">
                <a16:creationId xmlns:a16="http://schemas.microsoft.com/office/drawing/2014/main" id="{8F67E9EC-1507-10EA-D384-DE9CE3F8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772816"/>
            <a:ext cx="4947396" cy="37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8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D2A6-838E-D07E-BC6F-5EC06944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	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27F4B-EF29-6871-CF0A-E54F67FC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84085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BBA140-E557-C4DD-E9A7-F7C58F098F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525763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current online assessment systems: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creation is static and rigid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Section-wise question management is limited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have minimal control over exam structure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systems often breaks existing workflows</a:t>
            </a:r>
          </a:p>
          <a:p>
            <a:pPr marL="0" indent="0" algn="just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there is a need for a scalable and dynamic admin-driven exam management system.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6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13BE-89BF-ED0C-7810-3F2842C4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88"/>
            <a:ext cx="8229600" cy="990600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9D86-853A-0C37-4531-70C06F27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71357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D43255-DD82-D527-20A3-E2D569BA7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400" y="1628800"/>
            <a:ext cx="7715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design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exam creation system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allow admins to create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sections per 	exam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support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MCQ and coding questions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non-breaking integration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existing platform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secure role-based access for Admin and 	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improve system scalability and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74301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C1927-2768-026C-D550-7324858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93813"/>
            <a:ext cx="1045096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99C10-D68F-18AA-282E-1484D9848DA4}"/>
              </a:ext>
            </a:extLst>
          </p:cNvPr>
          <p:cNvSpPr txBox="1"/>
          <p:nvPr/>
        </p:nvSpPr>
        <p:spPr>
          <a:xfrm>
            <a:off x="755576" y="695298"/>
            <a:ext cx="806489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i3 or higher (or equivalent)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 GB (4 GB minimum, 8 GB recommended)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Minimum 20 GB free disk space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Display: 1366 × 768 resolution or higher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Stable internet connection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Devices: Keyboard and mouse</a:t>
            </a:r>
          </a:p>
          <a:p>
            <a:endParaRPr lang="en-US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10 / 11 or Linux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React.js, HTML, CSS, 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Node.js, Express.js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Visual Studio Code.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Browser: Google Chrome or Edge.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821D5-887A-601C-BD21-913723B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93813"/>
            <a:ext cx="1117104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5E1D7-00AB-A8CA-811A-D138F0EE967A}"/>
              </a:ext>
            </a:extLst>
          </p:cNvPr>
          <p:cNvSpPr txBox="1"/>
          <p:nvPr/>
        </p:nvSpPr>
        <p:spPr>
          <a:xfrm>
            <a:off x="755576" y="620539"/>
            <a:ext cx="8101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exam 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admin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question handling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sections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scale</a:t>
            </a:r>
          </a:p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(Code-A-Thon)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dynamic exam 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Section-based exams (A, B, 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MCQ and coding tests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stored in MongoDB in real time</a:t>
            </a:r>
          </a:p>
        </p:txBody>
      </p:sp>
    </p:spTree>
    <p:extLst>
      <p:ext uri="{BB962C8B-B14F-4D97-AF65-F5344CB8AC3E}">
        <p14:creationId xmlns:p14="http://schemas.microsoft.com/office/powerpoint/2010/main" val="256534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10DA-A3B5-8CCD-9519-9DE45F01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158"/>
            <a:ext cx="8229600" cy="990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88EE-C93D-AB45-4826-49F87095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71357"/>
            <a:ext cx="1045096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187FA9-8D27-8BE7-0734-A6143DFCBB8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37030237"/>
              </p:ext>
            </p:extLst>
          </p:nvPr>
        </p:nvGraphicFramePr>
        <p:xfrm>
          <a:off x="446856" y="1124744"/>
          <a:ext cx="8229600" cy="5018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58416">
                  <a:extLst>
                    <a:ext uri="{9D8B030D-6E8A-4147-A177-3AD203B41FA5}">
                      <a16:colId xmlns:a16="http://schemas.microsoft.com/office/drawing/2014/main" val="91359114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6813645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630988623"/>
                    </a:ext>
                  </a:extLst>
                </a:gridCol>
                <a:gridCol w="3682752">
                  <a:extLst>
                    <a:ext uri="{9D8B030D-6E8A-4147-A177-3AD203B41FA5}">
                      <a16:colId xmlns:a16="http://schemas.microsoft.com/office/drawing/2014/main" val="3784107071"/>
                    </a:ext>
                  </a:extLst>
                </a:gridCol>
              </a:tblGrid>
              <a:tr h="553933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/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79757"/>
                  </a:ext>
                </a:extLst>
              </a:tr>
              <a:tr h="103141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Moodle LMS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Learning Management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exam and course management features but requires complex configuration and offers limited flexibility for custom coding assessments.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02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Forms for Online Exams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and user-friendly but lacks section-wise control, coding question support, and advanced evaluation mechanisms.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403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Skill Assessment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support for coding assessments but limited customization for academic exam structures and admin-defined sections.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712375"/>
                  </a:ext>
                </a:extLst>
              </a:tr>
              <a:tr h="78716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Assessment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scalable and secure but not suitable for institution-specific exam customization.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272386"/>
                  </a:ext>
                </a:extLst>
              </a:tr>
              <a:tr h="78716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MERN-Based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Web-Based Online Examination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 high flexibility and scalability, but require careful design to avoid system breakage during feature updates.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54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EE0-5184-3049-6A36-DD6CD2D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71357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5142E-C442-030E-8490-BB4A1E07A8E0}"/>
              </a:ext>
            </a:extLst>
          </p:cNvPr>
          <p:cNvSpPr txBox="1"/>
          <p:nvPr/>
        </p:nvSpPr>
        <p:spPr>
          <a:xfrm>
            <a:off x="431540" y="552594"/>
            <a:ext cx="828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Process Flow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D69EC-E827-6CB1-2690-5B5D28113A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7369"/>
            <a:ext cx="9036496" cy="51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8DF3-D045-2627-0D58-6A7082C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83" y="-271477"/>
            <a:ext cx="5915025" cy="95339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6EDD6-2621-5071-3F8D-2759CCCFF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18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5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458</TotalTime>
  <Words>1321</Words>
  <Application>Microsoft Office PowerPoint</Application>
  <PresentationFormat>On-screen Show (4:3)</PresentationFormat>
  <Paragraphs>181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Bookman Old Style</vt:lpstr>
      <vt:lpstr>Calibri</vt:lpstr>
      <vt:lpstr>Gill Sans MT</vt:lpstr>
      <vt:lpstr>Times New Roman</vt:lpstr>
      <vt:lpstr>Wingdings</vt:lpstr>
      <vt:lpstr>Wingdings 3</vt:lpstr>
      <vt:lpstr>Origin</vt:lpstr>
      <vt:lpstr>Code-A-Thon  Coding Interface With Secured Features</vt:lpstr>
      <vt:lpstr>Introduction</vt:lpstr>
      <vt:lpstr>Problem Statement </vt:lpstr>
      <vt:lpstr>Objectives</vt:lpstr>
      <vt:lpstr>PowerPoint Presentation</vt:lpstr>
      <vt:lpstr>PowerPoint Presentation</vt:lpstr>
      <vt:lpstr>Literature Survey</vt:lpstr>
      <vt:lpstr>PowerPoint Presentation</vt:lpstr>
      <vt:lpstr>Project Design</vt:lpstr>
      <vt:lpstr>Project 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Tools and technologies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7</dc:creator>
  <cp:lastModifiedBy>Chandu G</cp:lastModifiedBy>
  <cp:revision>56</cp:revision>
  <dcterms:created xsi:type="dcterms:W3CDTF">2020-02-12T05:29:10Z</dcterms:created>
  <dcterms:modified xsi:type="dcterms:W3CDTF">2026-01-22T05:29:32Z</dcterms:modified>
</cp:coreProperties>
</file>